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2"/>
  </p:notesMasterIdLst>
  <p:sldIdLst>
    <p:sldId id="256" r:id="rId2"/>
    <p:sldId id="263" r:id="rId3"/>
    <p:sldId id="286" r:id="rId4"/>
    <p:sldId id="265" r:id="rId5"/>
    <p:sldId id="266" r:id="rId6"/>
    <p:sldId id="268" r:id="rId7"/>
    <p:sldId id="267" r:id="rId8"/>
    <p:sldId id="270" r:id="rId9"/>
    <p:sldId id="271" r:id="rId10"/>
    <p:sldId id="276" r:id="rId11"/>
    <p:sldId id="280" r:id="rId12"/>
    <p:sldId id="281" r:id="rId13"/>
    <p:sldId id="285" r:id="rId14"/>
    <p:sldId id="283" r:id="rId15"/>
    <p:sldId id="277" r:id="rId16"/>
    <p:sldId id="282" r:id="rId17"/>
    <p:sldId id="284" r:id="rId18"/>
    <p:sldId id="287" r:id="rId19"/>
    <p:sldId id="288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EDF694"/>
    <a:srgbClr val="3FF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95DBB-C266-4DBB-9A2B-D9586F0FA07E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F5F4F-9F73-4016-8C89-B874EDDFE2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62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F5F4F-9F73-4016-8C89-B874EDDFE2B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5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18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01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61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5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94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6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5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73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29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5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994E5-7189-4E48-93EC-01FA8272147A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02DEE-9280-4DFB-891B-A550A4910C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55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44644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«Никольский детский сад «Колосок»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Краткосрочный творческий проект  «День Победы» </a:t>
            </a:r>
            <a:br>
              <a:rPr lang="ru-RU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младшей группе</a:t>
            </a:r>
            <a:endParaRPr lang="ru-RU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76056" y="4797152"/>
            <a:ext cx="3672408" cy="1152128"/>
          </a:xfrm>
        </p:spPr>
        <p:txBody>
          <a:bodyPr>
            <a:normAutofit/>
          </a:bodyPr>
          <a:lstStyle/>
          <a:p>
            <a:pPr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Музыкальный руководитель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Сташкова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Анна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Евгеньевна </a:t>
            </a:r>
          </a:p>
        </p:txBody>
      </p:sp>
      <p:pic>
        <p:nvPicPr>
          <p:cNvPr id="7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4480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5342632"/>
            <a:ext cx="8928992" cy="797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1400" dirty="0"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04664"/>
            <a:ext cx="842493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15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4.  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Сюжетно-ролевая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игра – строители</a:t>
            </a:r>
            <a:endParaRPr lang="ru-RU" sz="22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 игры: Воспитывать целеустремленность, настойчивость и чувство товарищества при проведении коллективной работы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9221" name="Picture 5" descr="D:\Детский сад\9 мая младшая группа\DSC007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19081"/>
          <a:stretch/>
        </p:blipFill>
        <p:spPr bwMode="auto">
          <a:xfrm>
            <a:off x="2771800" y="2000166"/>
            <a:ext cx="6215979" cy="351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771800" y="5589240"/>
            <a:ext cx="626469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Arial"/>
              <a:ea typeface="Times New Roman"/>
              <a:cs typeface="Times New Roman"/>
            </a:endParaRPr>
          </a:p>
          <a:p>
            <a:pPr indent="285750"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Кто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лопатой, кто с ведром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дворе мы строим дом.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283"/>
            <a:ext cx="284431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000166"/>
            <a:ext cx="2771800" cy="46228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285750" algn="just">
              <a:lnSpc>
                <a:spcPct val="115000"/>
              </a:lnSpc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Ребята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много лет назад закончилась война. Во время войны были разрушены города и села нашей страны.</a:t>
            </a:r>
          </a:p>
          <a:p>
            <a:pPr lvl="0" indent="285750" algn="just">
              <a:lnSpc>
                <a:spcPct val="115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Нужно было возобновлять мирную жизнь. И солдаты, вернувшиеся с войны, стали строить города, растить хлеб, поднимать нашу страну.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285750" algn="just">
              <a:lnSpc>
                <a:spcPct val="115000"/>
              </a:lnSpc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пока еще ходите в детский сад, но когда вырастете, тоже будете работать, чтобы наша страна становилась краше. А пока мы только поиграем в строителей.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Детский сад\9 мая младшая группа\DSC00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r="22815" b="5270"/>
          <a:stretch/>
        </p:blipFill>
        <p:spPr bwMode="auto">
          <a:xfrm>
            <a:off x="179511" y="179334"/>
            <a:ext cx="5507729" cy="3649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79511" y="3828960"/>
            <a:ext cx="446449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Вместе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нами строит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дом,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Великан - подъемный кран.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4338" name="Picture 2" descr="D:\Детский сад\9 мая младшая группа\DSC00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27816" b="10026"/>
          <a:stretch/>
        </p:blipFill>
        <p:spPr bwMode="auto">
          <a:xfrm>
            <a:off x="3800903" y="3685309"/>
            <a:ext cx="5189984" cy="296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14" y="1232257"/>
            <a:ext cx="1098098" cy="14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етский сад\9 мая младшая группа\DSC007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3" t="12693" r="8253" b="14297"/>
          <a:stretch/>
        </p:blipFill>
        <p:spPr bwMode="auto">
          <a:xfrm>
            <a:off x="135926" y="2132856"/>
            <a:ext cx="6860835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D:\Детский сад\9 мая младшая группа\DSC007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6253" r="44372" b="1975"/>
          <a:stretch/>
        </p:blipFill>
        <p:spPr bwMode="auto">
          <a:xfrm>
            <a:off x="4253344" y="260648"/>
            <a:ext cx="4766739" cy="4774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23528" y="692696"/>
            <a:ext cx="374441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Вот кирпич за кирпичом –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Вырастает новый дом.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301208"/>
            <a:ext cx="864097" cy="94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3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4437112"/>
            <a:ext cx="377991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Дом для нас и для друзей,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Дом в пятнадцать этажей.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6386" name="Picture 2" descr="D:\Детский сад\9 мая младшая группа\DSC007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22682" r="2447" b="2779"/>
          <a:stretch/>
        </p:blipFill>
        <p:spPr bwMode="auto">
          <a:xfrm>
            <a:off x="3491880" y="3198107"/>
            <a:ext cx="5472608" cy="3553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D:\Детский сад\9 мая младшая группа\DSC00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b="3150"/>
          <a:stretch/>
        </p:blipFill>
        <p:spPr bwMode="auto">
          <a:xfrm>
            <a:off x="107505" y="154108"/>
            <a:ext cx="6144343" cy="3341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16910"/>
            <a:ext cx="117008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"/>
            <a:ext cx="3249488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Я </a:t>
            </a: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занят, очень занят, -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Ношусь по этажам.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Веселые открытки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Несу на праздник вам.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Взгляните на открытки: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Таких в киосках нет.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На них сверкает солнце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И солнечный букет.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Дарю, дарю открытки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Я всем своим друзьям,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Звоню во все квартиры,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Ношусь по этажам</a:t>
            </a:r>
            <a:r>
              <a:rPr lang="ru-RU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17410" name="Picture 2" descr="D:\Детский сад\9 мая младшая группа\DSC007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25220"/>
          <a:stretch/>
        </p:blipFill>
        <p:spPr bwMode="auto">
          <a:xfrm>
            <a:off x="179512" y="4233468"/>
            <a:ext cx="3778486" cy="249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 descr="D:\Детский сад\9 мая младшая группа\DSC007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10496" b="5519"/>
          <a:stretch/>
        </p:blipFill>
        <p:spPr bwMode="auto">
          <a:xfrm>
            <a:off x="3429000" y="188640"/>
            <a:ext cx="5607554" cy="389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 rot="10800000" flipV="1">
            <a:off x="4427984" y="3634442"/>
            <a:ext cx="4392488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5750" algn="just">
              <a:lnSpc>
                <a:spcPct val="115000"/>
              </a:lnSpc>
            </a:pPr>
            <a:endParaRPr lang="ru-RU" dirty="0" smtClean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endParaRPr lang="ru-RU" dirty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endParaRPr lang="ru-RU" dirty="0" smtClean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r>
              <a:rPr lang="ru-RU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- </a:t>
            </a: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Постой! - кричат ребята. –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Откуда ты их взял?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- Откуда? Да из дома!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lvl="0" indent="285750" algn="just">
              <a:lnSpc>
                <a:spcPct val="115000"/>
              </a:lnSpc>
            </a:pPr>
            <a:r>
              <a:rPr lang="ru-RU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Я сам нарисовал.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6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85184"/>
            <a:ext cx="1115138" cy="14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316416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150"/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5.  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Физкультурная и 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оздоровительная работа</a:t>
            </a:r>
            <a:endParaRPr lang="ru-RU" sz="22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Игра с платочками «Найди себе пару» (с сопровождением музыкой)</a:t>
            </a: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Физкультминутка «Салют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Дыхательная гимнастика «Флажок»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8434" name="Picture 2" descr="D:\Детский сад\9 мая младшая группа\DSC007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1980788"/>
            <a:ext cx="7056784" cy="469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611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Детский сад\9 мая младшая группа\DSC00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/>
          <a:stretch/>
        </p:blipFill>
        <p:spPr bwMode="auto">
          <a:xfrm>
            <a:off x="809713" y="250807"/>
            <a:ext cx="7473427" cy="515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 flipH="1">
            <a:off x="827583" y="5402052"/>
            <a:ext cx="7740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Вокруг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</a:rPr>
              <a:t>все было тихо.  И вдруг - салют! Салют! </a:t>
            </a:r>
            <a:endParaRPr lang="ru-RU" b="1" i="1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5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Детский сад\9 мая младшая группа\DSC007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/>
          <a:stretch/>
        </p:blipFill>
        <p:spPr bwMode="auto">
          <a:xfrm>
            <a:off x="755576" y="404664"/>
            <a:ext cx="7776865" cy="4702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755576" y="5107488"/>
            <a:ext cx="7488832" cy="161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Arial"/>
              <a:ea typeface="Times New Roman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Мы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идем с флажками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Все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ребята любят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Песни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распевая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                                            Девятое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Мая!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  <a:p>
            <a:pPr indent="285750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17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5"/>
            <a:ext cx="849694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50000"/>
              </a:lnSpc>
            </a:pPr>
            <a:endParaRPr lang="ru-RU" b="1" kern="1800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 lvl="0">
              <a:lnSpc>
                <a:spcPct val="150000"/>
              </a:lnSpc>
            </a:pPr>
            <a:r>
              <a:rPr lang="ru-RU" b="1" kern="1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     6</a:t>
            </a: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   Праздничный досуг «День Победы»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 lvl="0">
              <a:lnSpc>
                <a:spcPct val="115000"/>
              </a:lnSpc>
              <a:spcAft>
                <a:spcPts val="750"/>
              </a:spcAft>
            </a:pPr>
            <a:r>
              <a:rPr lang="ru-RU" b="1" i="1" kern="1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           Цели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750"/>
              </a:spcAft>
            </a:pPr>
            <a:r>
              <a:rPr lang="ru-RU" b="1" i="1" kern="1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          1</a:t>
            </a: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 Воспитывать чувство гордости за героизм нашего народа.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750"/>
              </a:spcAft>
            </a:pPr>
            <a:r>
              <a:rPr lang="ru-RU" b="1" i="1" kern="1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         2</a:t>
            </a: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 Развивать зрительное и слуховое восприятие.</a:t>
            </a:r>
            <a:r>
              <a:rPr lang="ru-RU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75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         3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  Развивать умения взаимодействовать друг с другом,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    побуждать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детей к  совместной деятельности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750"/>
              </a:spcAft>
            </a:pP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b="1" i="1" kern="1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Подготовка </a:t>
            </a: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мероприятия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750"/>
              </a:spcAft>
            </a:pPr>
            <a:r>
              <a:rPr lang="ru-RU" b="1" i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Подбираются флажки - каждому ребенку; большие кубики и красивые игрушки; платочки - трех-четырех цветов - по одному каждому ребенку; самодельные открытки - три-четыре штуки.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endParaRPr lang="ru-RU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endParaRPr lang="ru-RU" b="1" i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7.  Презентация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для дошкольников «День Победы»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ea typeface="Times New Roman"/>
                <a:cs typeface="Times New Roman"/>
              </a:rPr>
              <a:t> </a:t>
            </a:r>
          </a:p>
        </p:txBody>
      </p:sp>
      <p:pic>
        <p:nvPicPr>
          <p:cNvPr id="4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26566" y="3231230"/>
            <a:ext cx="6048672" cy="3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7712" y="3235416"/>
            <a:ext cx="6048672" cy="3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93" y="4437112"/>
            <a:ext cx="32262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36712"/>
            <a:ext cx="94355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8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1"/>
            <a:ext cx="8784976" cy="226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u="sng" dirty="0">
                <a:solidFill>
                  <a:srgbClr val="C00000"/>
                </a:solidFill>
                <a:ea typeface="Times New Roman"/>
                <a:cs typeface="Times New Roman"/>
              </a:rPr>
              <a:t>Работа с родителями:</a:t>
            </a:r>
            <a:r>
              <a:rPr lang="ru-RU" b="1" i="1" dirty="0">
                <a:solidFill>
                  <a:srgbClr val="C00000"/>
                </a:solidFill>
                <a:ea typeface="Times New Roman"/>
                <a:cs typeface="Times New Roman"/>
              </a:rPr>
              <a:t/>
            </a:r>
            <a:br>
              <a:rPr lang="ru-RU" b="1" i="1" dirty="0">
                <a:solidFill>
                  <a:srgbClr val="C00000"/>
                </a:solidFill>
                <a:ea typeface="Times New Roman"/>
                <a:cs typeface="Times New Roman"/>
              </a:rPr>
            </a:b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1. Стена памяти  Ветераны ВОВ; 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2. Оформление альбома «Они приближали Победу»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3. Беседа: «Какие формы работы можно использовать при знакомстве детей с праздником «День Победы»</a:t>
            </a:r>
            <a:b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</a:b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3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45"/>
            <a:ext cx="3384376" cy="147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EE\Desktop\ПОБЕДА\СТАРШАЯ ГРУППА КО ДНЮ ПОБЕДЫ\ФОТО\IMG_26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"/>
          <a:stretch/>
        </p:blipFill>
        <p:spPr bwMode="auto">
          <a:xfrm>
            <a:off x="2771799" y="2278360"/>
            <a:ext cx="3442045" cy="290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7"/>
          <a:stretch/>
        </p:blipFill>
        <p:spPr bwMode="auto">
          <a:xfrm>
            <a:off x="267725" y="2278360"/>
            <a:ext cx="2187621" cy="641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8359"/>
            <a:ext cx="2554287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4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ile.mobilmusic.ru/ec/17/69/12511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extLst/>
        </p:spPr>
      </p:pic>
      <p:sp>
        <p:nvSpPr>
          <p:cNvPr id="8" name="Прямоугольник 7"/>
          <p:cNvSpPr/>
          <p:nvPr/>
        </p:nvSpPr>
        <p:spPr>
          <a:xfrm>
            <a:off x="15993" y="2564904"/>
            <a:ext cx="4051951" cy="43396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i="1" dirty="0" smtClean="0">
                <a:solidFill>
                  <a:srgbClr val="CC3300"/>
                </a:solidFill>
                <a:latin typeface="Times New Roman"/>
                <a:ea typeface="Times New Roman"/>
                <a:cs typeface="Times New Roman"/>
              </a:rPr>
              <a:t>Актуальность </a:t>
            </a:r>
            <a:r>
              <a:rPr lang="ru-RU" sz="2400" b="1" i="1" dirty="0">
                <a:solidFill>
                  <a:srgbClr val="CC3300"/>
                </a:solidFill>
                <a:latin typeface="Times New Roman"/>
                <a:ea typeface="Times New Roman"/>
                <a:cs typeface="Times New Roman"/>
              </a:rPr>
              <a:t>проблемы:</a:t>
            </a:r>
            <a:endParaRPr lang="ru-RU" sz="2400" b="1" i="1" dirty="0">
              <a:solidFill>
                <a:srgbClr val="CC3300"/>
              </a:solidFill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C3300"/>
                </a:solidFill>
                <a:latin typeface="Times New Roman"/>
                <a:ea typeface="Times New Roman"/>
                <a:cs typeface="Times New Roman"/>
              </a:rPr>
              <a:t>В наши дни необходимо создание условий для воспитания у подрастающего поколения духовности, патриотизма, уважительного отношения к ветеранам и участникам Великой Отечественной Войны, укрепление связи поколений. </a:t>
            </a:r>
            <a:endParaRPr lang="ru-RU" dirty="0">
              <a:solidFill>
                <a:srgbClr val="CC3300"/>
              </a:solidFill>
            </a:endParaRPr>
          </a:p>
        </p:txBody>
      </p:sp>
      <p:pic>
        <p:nvPicPr>
          <p:cNvPr id="40" name="Picture 2" descr="F:\2015г. январь-апрель 1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1"/>
          <a:stretch/>
        </p:blipFill>
        <p:spPr bwMode="auto">
          <a:xfrm>
            <a:off x="3844136" y="4005064"/>
            <a:ext cx="5299864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://file.mobilmusic.ru/ec/17/69/12511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" y="11363"/>
            <a:ext cx="9144000" cy="6858000"/>
          </a:xfrm>
          <a:prstGeom prst="rect">
            <a:avLst/>
          </a:prstGeom>
          <a:solidFill>
            <a:srgbClr val="C00000"/>
          </a:solidFill>
          <a:extLst/>
        </p:spPr>
      </p:pic>
    </p:spTree>
    <p:extLst>
      <p:ext uri="{BB962C8B-B14F-4D97-AF65-F5344CB8AC3E}">
        <p14:creationId xmlns:p14="http://schemas.microsoft.com/office/powerpoint/2010/main" val="113010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Детский сад\9 мая младшая группа\DSC00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09984"/>
            <a:ext cx="5842827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достигнуты: дети  проявляли заинтересованность, самостоятельно рассматривали иллюстрации, задавали вопросы, проявляли  творчество и деятельность в работе. Совместно с родителями оформили стенд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«Стена памяти». Я благодарю за помощь в работе коллектив детского сада, воспитателя младшей группы Тарасову Оксану Владимировну.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5860489"/>
            <a:ext cx="562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5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 направлен на патриотическое воспитание детей младшего дошкольного возраста. В процессе реализации проекта формируется чувство любви к Родине, гордости за героизм нашего народа.</a:t>
            </a:r>
            <a:endParaRPr lang="ru-RU" sz="22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9" name="Picture 4" descr="http://pbs.twimg.com/media/CEXlxd3UkAArZch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4" y="5265324"/>
            <a:ext cx="3714838" cy="9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EE\Desktop\ПОБЕДА\СТАРШАЯ ГРУППА КО ДНЮ ПОБЕДЫ\9 мая старшая группа фото\DSC00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-2046" b="11427"/>
          <a:stretch/>
        </p:blipFill>
        <p:spPr bwMode="auto">
          <a:xfrm>
            <a:off x="187131" y="1615827"/>
            <a:ext cx="4752528" cy="316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 descr="C:\Users\EE\AppData\Local\Temp\Rar$DI96.377\DSC00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9350"/>
            <a:ext cx="4925794" cy="3278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25" y="1772816"/>
            <a:ext cx="1944216" cy="9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Почему же проект является  творческий? В дошкольном возрасте преобладает наглядно-образное мышление, вот почему вся работа была построена в этом направлении. Как известно, впечатления помогают лучше сформировать знания, увиденный и услышанный материал лучше усваивается.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Picture 2" descr="D:\Детский сад\9 мая младшая группа\DSC00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5"/>
          <a:stretch/>
        </p:blipFill>
        <p:spPr bwMode="auto">
          <a:xfrm>
            <a:off x="834677" y="2048837"/>
            <a:ext cx="7583166" cy="415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2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0"/>
            <a:ext cx="471601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Цель </a:t>
            </a:r>
            <a:r>
              <a:rPr lang="ru-RU" sz="28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проекта:</a:t>
            </a:r>
            <a:endParaRPr lang="ru-RU" sz="28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Сообщить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элементарные сведения о Великой Отечественной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Войне.</a:t>
            </a:r>
            <a:endParaRPr lang="ru-RU" sz="2200" b="1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Познакомить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детей с одним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из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символов Победы в войне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георгиевской ленточкой</a:t>
            </a:r>
            <a:endParaRPr lang="ru-RU" sz="2200" b="1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571500" indent="-342900">
              <a:lnSpc>
                <a:spcPct val="150000"/>
              </a:lnSpc>
              <a:buFontTx/>
              <a:buAutoNum type="arabicPeriod"/>
            </a:pP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Формировать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чувство гордости за Родину, </a:t>
            </a:r>
            <a:endParaRPr lang="ru-RU" sz="2200" b="1" i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228600">
              <a:lnSpc>
                <a:spcPct val="150000"/>
              </a:lnSpc>
            </a:pP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за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наш народ</a:t>
            </a:r>
            <a:endParaRPr lang="ru-RU" sz="22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AutoNum type="arabicPeriod"/>
            </a:pPr>
            <a:endParaRPr lang="ru-RU" sz="2200" b="1" i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endParaRPr lang="ru-RU" sz="22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5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1151644" cy="14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EE\Desktop\ПОБЕДА\СТАРШАЯ ГРУППА КО ДНЮ ПОБЕДЫ\ФОТО\IMG_26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4"/>
          <a:stretch/>
        </p:blipFill>
        <p:spPr bwMode="auto">
          <a:xfrm>
            <a:off x="251520" y="3747622"/>
            <a:ext cx="4062508" cy="257718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EE\Desktop\ПОБЕДА\СТАРШАЯ ГРУППА КО ДНЮ ПОБЕДЫ\ФОТО\IMG_2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062509" cy="29310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83865"/>
            <a:ext cx="2657326" cy="12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60648"/>
            <a:ext cx="4680520" cy="67043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Задачи </a:t>
            </a:r>
            <a:r>
              <a:rPr lang="ru-RU" sz="2000" b="1" i="1" u="sng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проекта:</a:t>
            </a:r>
            <a:r>
              <a:rPr lang="ru-RU" sz="2000" b="1" i="1" u="sng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b="1" i="1" u="sng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Образовательные: познакомить детей с героическими фактами русской истории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Воспитательные: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продолжить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формировать бережное отношение детей к традициям своего народа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Развивающие: развивать у детей деятельное участие в акциях памяти, оказание помощи ветеранам, развитие мелкой моторики.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Развивать речь детей, обогащать  словарный запас.</a:t>
            </a:r>
            <a:endParaRPr lang="ru-RU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u="sng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Сроки </a:t>
            </a:r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реализации проекта: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 недели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  <a:t>Участники </a:t>
            </a:r>
            <a:r>
              <a:rPr lang="ru-RU" b="1" i="1" u="sng" dirty="0">
                <a:solidFill>
                  <a:srgbClr val="C00000"/>
                </a:solidFill>
                <a:latin typeface="Times New Roman"/>
                <a:ea typeface="Times New Roman"/>
              </a:rPr>
              <a:t>проекта: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</a:rPr>
              <a:t>ветераны ВОВ, дети младшей  группы, родители, воспитатель, музыкальный руководитель. </a:t>
            </a:r>
            <a:endParaRPr lang="ru-RU" b="1" i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Тип </a:t>
            </a:r>
            <a:r>
              <a:rPr lang="ru-RU" b="1" i="1" u="sng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проекта: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социальный, творческий.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 descr="D:\EE\Pictures\Новая папка (3)\IMG_3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527"/>
            <a:ext cx="3960440" cy="2736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D:\EE\Pictures\Новая папка (3)\IMG_3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3"/>
            <a:ext cx="252027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1" y="3104965"/>
            <a:ext cx="22722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352928" cy="620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Обеспечение </a:t>
            </a:r>
            <a:r>
              <a:rPr lang="ru-RU" sz="2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проектной деятельности: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Презентация для дошкольников «День Победы»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Презентация  акции  «Георгиевская ленточка – символ </a:t>
            </a:r>
            <a:r>
              <a:rPr lang="ru-RU" sz="22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Победы»</a:t>
            </a:r>
            <a:endParaRPr lang="ru-RU" sz="2200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2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Плакаты</a:t>
            </a: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, иллюстрации, рисунки о ВОВ, </a:t>
            </a:r>
            <a:r>
              <a:rPr lang="ru-RU" sz="22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георгиевские </a:t>
            </a: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ленточки.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Предполагаемый результат: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 ходе реализации проекта у детей будут сформированы начальные представления о ВОВ, празднике 9 Мая, символе Победы – </a:t>
            </a:r>
            <a:r>
              <a:rPr lang="ru-RU" sz="22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георгиевской </a:t>
            </a: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ленточки.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Итог проекта</a:t>
            </a:r>
            <a:r>
              <a:rPr lang="ru-RU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: оформление стены памяти «Ветераны ВОВ - односельчане»,  творческая работа «Георгиевская ленточка»,  праздничный досуг «9 Мая - День Победы», презентация для младших дошкольников «День Победы». </a:t>
            </a:r>
            <a:endParaRPr lang="ru-RU" sz="2200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5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55540" y="3444563"/>
            <a:ext cx="6453336" cy="3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6632" y="3429000"/>
            <a:ext cx="6453336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s306607.vk.me/v306607128/8758/eQPUPdbHz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8" y="3631332"/>
            <a:ext cx="788336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klass-detki.ucoz.ru/image/Zvezd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4689"/>
            <a:ext cx="2016224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5508103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Реализация проекта:</a:t>
            </a:r>
            <a:endParaRPr lang="ru-RU" sz="2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u="sng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Работа с детьми: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lvl="0">
              <a:buClr>
                <a:srgbClr val="000000"/>
              </a:buClr>
              <a:buSzPts val="115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1.    Встреча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ветеранами ВОВ 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38150" lvl="0">
              <a:spcAft>
                <a:spcPts val="75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Цель: Воспитывать у детей гордость и уважение к ветеранам ВОВ,    чувство гордости за        Родину, умение слушать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взрослы</a:t>
            </a:r>
          </a:p>
          <a:p>
            <a:pPr marL="438150" lvl="0">
              <a:spcAft>
                <a:spcPts val="75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Активизировать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словарь: Родина, герой, ветеран, победа, солдат,     армия, защитник.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429000"/>
            <a:ext cx="903649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000000"/>
              </a:buClr>
              <a:buSzPts val="1150"/>
              <a:buFont typeface="Arial"/>
              <a:buAutoNum type="arabicPeriod"/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buClr>
                <a:srgbClr val="000000"/>
              </a:buClr>
              <a:buSzPts val="115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</a:t>
            </a:r>
          </a:p>
          <a:p>
            <a:pPr lvl="0">
              <a:buClr>
                <a:srgbClr val="000000"/>
              </a:buClr>
              <a:buSzPts val="1150"/>
            </a:pPr>
            <a:endParaRPr lang="ru-RU" sz="2000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buClr>
                <a:srgbClr val="000000"/>
              </a:buClr>
              <a:buSzPts val="115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2.   Беседа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«Знакомство с праздником»</a:t>
            </a:r>
            <a:b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Цель: Дать знания детям о празднике «День Победы», о том, как защищали свою страну русские люди в годы Великой Отечественной войны, как живущие помнят о них; активизировать эмоциональную сферу детей и тем самым вызвать у них желание участвовать в беседе. Активизация всех психических процессов путем вопросов к детям. Обогащение словарного запаса. 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2" descr="D:\EE\Desktop\ПОБЕДА\СТАРШАЯ ГРУППА КО ДНЮ ПОБЕДЫ\ФОТО\IMG_26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b="7444"/>
          <a:stretch/>
        </p:blipFill>
        <p:spPr bwMode="auto">
          <a:xfrm>
            <a:off x="5677991" y="190204"/>
            <a:ext cx="3273295" cy="21801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EE\Desktop\ПОБЕДА\СТАРШАЯ ГРУППА КО ДНЮ ПОБЕДЫ\ФОТО\IMG_26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5" r="3266"/>
          <a:stretch/>
        </p:blipFill>
        <p:spPr bwMode="auto">
          <a:xfrm>
            <a:off x="5333694" y="2493360"/>
            <a:ext cx="3622109" cy="22998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1676"/>
            <a:ext cx="4680520" cy="674543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150"/>
            </a:pP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3.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Мини </a:t>
            </a: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– беседа «Я расскажу тебе, малыш, о георгиевской ленточке»</a:t>
            </a:r>
            <a:endParaRPr lang="ru-RU" sz="20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47675" lvl="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Цель: Рассказать детям о георгиевской ленточке – символе мужества и        храбрости, познакомить их с героическим прошлым нашего народа.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Задачи: 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95300" lvl="0" indent="-26670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1.	Формировать умение слушать художественное произведение без наглядного сопровождения.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95300" lvl="0" indent="-26670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2.	Воспитывать чувство уважения к защитникам нашей Родины,    любовь к Родине.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3.	Развивать навык аппликации.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4.	Закрепить знание цветов: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желтого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черного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b="1" i="1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2" descr="D:\Детский сад\9 мая младшая группа\DSC007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0" t="21433"/>
          <a:stretch/>
        </p:blipFill>
        <p:spPr bwMode="auto">
          <a:xfrm>
            <a:off x="5587272" y="0"/>
            <a:ext cx="3577185" cy="3526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етский сад\9 мая младшая группа\DSC006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1"/>
          <a:stretch/>
        </p:blipFill>
        <p:spPr bwMode="auto">
          <a:xfrm>
            <a:off x="5062052" y="3886172"/>
            <a:ext cx="3888433" cy="2880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етский сад\9 мая младшая группа\DSC007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r="43320"/>
          <a:stretch/>
        </p:blipFill>
        <p:spPr bwMode="auto">
          <a:xfrm>
            <a:off x="4909088" y="1700808"/>
            <a:ext cx="225448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3gx.top/search.php?q=Mfv0KjYRb2dBK3vZMqoSKZsRp3lYbNa1bNeRzjiPaDmPyto0bAJXnD8PzjaPatCOaDsP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77" y="2807493"/>
            <a:ext cx="1025023" cy="13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780</Words>
  <Application>Microsoft Office PowerPoint</Application>
  <PresentationFormat>Экран (4:3)</PresentationFormat>
  <Paragraphs>109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казенное дошкольное образовательное учреждение «Никольский детский сад «Колосок»  Краткосрочный творческий проект  «День Победы»  в младшей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EE</dc:creator>
  <cp:lastModifiedBy>EE</cp:lastModifiedBy>
  <cp:revision>189</cp:revision>
  <dcterms:created xsi:type="dcterms:W3CDTF">2015-10-11T07:50:14Z</dcterms:created>
  <dcterms:modified xsi:type="dcterms:W3CDTF">2020-04-26T19:43:28Z</dcterms:modified>
</cp:coreProperties>
</file>